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47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9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619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119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724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143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29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2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66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04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46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81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36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87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76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66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0D00F-7308-462C-A03A-B97FF28E71C4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54C0B7-06C8-47BF-9987-5C699DA2AD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23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1D7E-0679-C2B1-F706-A5953B694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272" y="2404534"/>
            <a:ext cx="8912993" cy="1646302"/>
          </a:xfrm>
        </p:spPr>
        <p:txBody>
          <a:bodyPr/>
          <a:lstStyle/>
          <a:p>
            <a:r>
              <a:rPr lang="en-US" dirty="0"/>
              <a:t>5YNOW (5 years from now)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A7DD8-151A-31CE-F732-FD23BCA3D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Ekalavyan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18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C9EE30-E00F-32A6-516D-14482EB27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6" t="888" r="25885"/>
          <a:stretch/>
        </p:blipFill>
        <p:spPr>
          <a:xfrm>
            <a:off x="0" y="0"/>
            <a:ext cx="26761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06527-0C25-05C9-FA88-947A5060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499" y="558023"/>
            <a:ext cx="5799282" cy="1320800"/>
          </a:xfrm>
        </p:spPr>
        <p:txBody>
          <a:bodyPr/>
          <a:lstStyle/>
          <a:p>
            <a:r>
              <a:rPr lang="en-US" dirty="0"/>
              <a:t>Ekalavyan - Profile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A05A-AE40-E253-14C1-3B2FCCF3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1930400"/>
            <a:ext cx="7002440" cy="4369577"/>
          </a:xfrm>
        </p:spPr>
        <p:txBody>
          <a:bodyPr>
            <a:normAutofit/>
          </a:bodyPr>
          <a:lstStyle/>
          <a:p>
            <a:r>
              <a:rPr lang="en-US" dirty="0"/>
              <a:t>Studying in The School of the Good Shepherd</a:t>
            </a:r>
          </a:p>
          <a:p>
            <a:r>
              <a:rPr lang="en-US" dirty="0"/>
              <a:t>Started coding at the age of 9 and now I am 12 years old</a:t>
            </a:r>
          </a:p>
          <a:p>
            <a:endParaRPr lang="en-US" dirty="0"/>
          </a:p>
          <a:p>
            <a:r>
              <a:rPr lang="en-IN" dirty="0"/>
              <a:t>Programming Languages Known</a:t>
            </a:r>
          </a:p>
          <a:p>
            <a:pPr lvl="1"/>
            <a:r>
              <a:rPr lang="en-IN" dirty="0"/>
              <a:t>Html, CSS, JavaScript</a:t>
            </a:r>
          </a:p>
          <a:p>
            <a:pPr lvl="1"/>
            <a:r>
              <a:rPr lang="en-IN" dirty="0"/>
              <a:t>React JS, React Native</a:t>
            </a:r>
          </a:p>
          <a:p>
            <a:pPr lvl="1"/>
            <a:r>
              <a:rPr lang="en-IN" dirty="0"/>
              <a:t>Python</a:t>
            </a:r>
          </a:p>
          <a:p>
            <a:pPr lvl="1"/>
            <a:r>
              <a:rPr lang="en-IN" dirty="0"/>
              <a:t>Express, Node JS</a:t>
            </a:r>
          </a:p>
          <a:p>
            <a:r>
              <a:rPr lang="en-IN" dirty="0"/>
              <a:t>Database Knowledge</a:t>
            </a:r>
          </a:p>
          <a:p>
            <a:pPr lvl="1"/>
            <a:r>
              <a:rPr lang="en-US" dirty="0"/>
              <a:t>JSON </a:t>
            </a:r>
            <a:endParaRPr lang="en-IN" dirty="0"/>
          </a:p>
          <a:p>
            <a:pPr lvl="1"/>
            <a:r>
              <a:rPr lang="en-IN" dirty="0"/>
              <a:t>Firebase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4868F-E1FE-94F9-54D8-BB771D73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77" y="160531"/>
            <a:ext cx="1560836" cy="15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9C39-39CB-C8A6-B6A9-FE4BEB61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5YNOW – 5 Years from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0848FA-EED8-0284-D93C-7F43371C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0" t="25675" r="8708" b="8114"/>
          <a:stretch/>
        </p:blipFill>
        <p:spPr>
          <a:xfrm>
            <a:off x="677334" y="1780328"/>
            <a:ext cx="8911944" cy="4081458"/>
          </a:xfrm>
        </p:spPr>
      </p:pic>
    </p:spTree>
    <p:extLst>
      <p:ext uri="{BB962C8B-B14F-4D97-AF65-F5344CB8AC3E}">
        <p14:creationId xmlns:p14="http://schemas.microsoft.com/office/powerpoint/2010/main" val="165368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AB8D-498A-4C8A-DF48-6895C0AE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5YNOW - Application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24426-0EC5-FC0B-EAD2-5CBE87D12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46" y="1650451"/>
            <a:ext cx="9381066" cy="2844548"/>
          </a:xfrm>
        </p:spPr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IN" dirty="0"/>
              <a:t>Healthy lifestyle – Food tracking using Open AI</a:t>
            </a:r>
          </a:p>
          <a:p>
            <a:pPr lvl="2"/>
            <a:r>
              <a:rPr lang="en-IN" dirty="0"/>
              <a:t>The food are identified using the Open AI</a:t>
            </a:r>
          </a:p>
          <a:p>
            <a:pPr lvl="2"/>
            <a:r>
              <a:rPr lang="en-IN" dirty="0"/>
              <a:t>User accounts can be created and the user can log the food (work in progress for user food log)</a:t>
            </a:r>
          </a:p>
          <a:p>
            <a:pPr lvl="2"/>
            <a:endParaRPr lang="en-IN" dirty="0"/>
          </a:p>
          <a:p>
            <a:pPr lvl="1"/>
            <a:r>
              <a:rPr lang="en-IN" dirty="0"/>
              <a:t>Healthy lifestyle – Plastic Bottle Collector</a:t>
            </a:r>
          </a:p>
          <a:p>
            <a:pPr lvl="2"/>
            <a:r>
              <a:rPr lang="en-IN" dirty="0"/>
              <a:t>User can collect the plastic bottles and put it for recycling and earn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341B1-3C6A-E6BB-EC5A-0CDAAA7F4801}"/>
              </a:ext>
            </a:extLst>
          </p:cNvPr>
          <p:cNvSpPr/>
          <p:nvPr/>
        </p:nvSpPr>
        <p:spPr>
          <a:xfrm>
            <a:off x="779646" y="5457524"/>
            <a:ext cx="8402855" cy="933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ysClr val="windowText" lastClr="000000"/>
                </a:solidFill>
              </a:rPr>
              <a:t>Note : Since I started the project on Saturday (18</a:t>
            </a:r>
            <a:r>
              <a:rPr lang="en-US" sz="1400" i="1" baseline="30000" dirty="0">
                <a:solidFill>
                  <a:sysClr val="windowText" lastClr="000000"/>
                </a:solidFill>
              </a:rPr>
              <a:t>th</a:t>
            </a:r>
            <a:r>
              <a:rPr lang="en-US" sz="1400" i="1" dirty="0">
                <a:solidFill>
                  <a:sysClr val="windowText" lastClr="000000"/>
                </a:solidFill>
              </a:rPr>
              <a:t> Nov) afternoon only, the work is still in progress</a:t>
            </a:r>
          </a:p>
          <a:p>
            <a:pPr algn="ctr"/>
            <a:endParaRPr lang="en-US" sz="1400" i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i="1" dirty="0">
                <a:solidFill>
                  <a:sysClr val="windowText" lastClr="000000"/>
                </a:solidFill>
              </a:rPr>
              <a:t>I was working on the project ‘Interview Genie’ project on Thursday and Friday and started this project after the completion of that. </a:t>
            </a:r>
            <a:endParaRPr lang="en-IN" sz="14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43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0819-F7C7-F7E5-CFF6-30DBFB81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r>
              <a:rPr lang="en-US" dirty="0"/>
              <a:t>5YNow – Way Forward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D07C-8654-FB2A-139C-E1269A38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039"/>
            <a:ext cx="8596668" cy="4564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Features that will be added</a:t>
            </a:r>
          </a:p>
          <a:p>
            <a:pPr lvl="1"/>
            <a:r>
              <a:rPr lang="en-US" dirty="0"/>
              <a:t>Food analysis using OpenAI</a:t>
            </a:r>
          </a:p>
          <a:p>
            <a:pPr lvl="1"/>
            <a:r>
              <a:rPr lang="en-US" dirty="0"/>
              <a:t>Points will be awarded for each healthy lifestyle and user shall be awarded with various sustainability points</a:t>
            </a:r>
          </a:p>
          <a:p>
            <a:pPr lvl="1"/>
            <a:r>
              <a:rPr lang="en-US" dirty="0"/>
              <a:t>User can gain points for eating healthy food, doing exercise, adding daily workouts and steps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User can gain points by following environment friendly habits like promoting go green, avoiding plastic, reducing fuel consumption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Plastic collection points shall be set with the help of investors like corporate companies or government and registered users can earn points by submitting the plastic for recycling</a:t>
            </a:r>
          </a:p>
          <a:p>
            <a:pPr lvl="1"/>
            <a:r>
              <a:rPr lang="en-US" dirty="0"/>
              <a:t>Various events like beach cleaning, tree planting </a:t>
            </a:r>
            <a:r>
              <a:rPr lang="en-US" dirty="0" err="1"/>
              <a:t>etc</a:t>
            </a:r>
            <a:r>
              <a:rPr lang="en-US" dirty="0"/>
              <a:t> can be hosted through this website</a:t>
            </a:r>
          </a:p>
          <a:p>
            <a:pPr lvl="1"/>
            <a:endParaRPr lang="en-US" dirty="0"/>
          </a:p>
          <a:p>
            <a:r>
              <a:rPr lang="en-US" dirty="0"/>
              <a:t>Opportunity ahead to sell the product to corporate for their CSR activities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43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B1E4C-8632-32A2-73F1-77BBBF9D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351" y="2938914"/>
            <a:ext cx="8596668" cy="13208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5060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297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5YNOW (5 years from now)</vt:lpstr>
      <vt:lpstr>Ekalavyan - Profile</vt:lpstr>
      <vt:lpstr>5YNOW – 5 Years from Now</vt:lpstr>
      <vt:lpstr>5YNOW - Application</vt:lpstr>
      <vt:lpstr>5YNow – Way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 B</dc:creator>
  <cp:lastModifiedBy>Ima B</cp:lastModifiedBy>
  <cp:revision>8</cp:revision>
  <dcterms:created xsi:type="dcterms:W3CDTF">2023-11-19T15:31:09Z</dcterms:created>
  <dcterms:modified xsi:type="dcterms:W3CDTF">2023-11-19T17:03:30Z</dcterms:modified>
</cp:coreProperties>
</file>